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3" r:id="rId2"/>
  </p:sldIdLst>
  <p:sldSz cx="30243463" cy="43205400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200313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400626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600939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801252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10015652" algn="l" defTabSz="4006261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12018782" algn="l" defTabSz="4006261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14021913" algn="l" defTabSz="4006261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16025043" algn="l" defTabSz="4006261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8EEB2"/>
    <a:srgbClr val="FFF78B"/>
    <a:srgbClr val="FFFF00"/>
    <a:srgbClr val="FF3399"/>
    <a:srgbClr val="B4005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>
      <p:cViewPr varScale="1">
        <p:scale>
          <a:sx n="13" d="100"/>
          <a:sy n="13" d="100"/>
        </p:scale>
        <p:origin x="2539" y="192"/>
      </p:cViewPr>
      <p:guideLst>
        <p:guide orient="horz" pos="13608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30" y="-77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B70943E4-4BBA-427F-BABD-A0ACE05ECEE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161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260" y="13421690"/>
            <a:ext cx="25706944" cy="92611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520" y="24483062"/>
            <a:ext cx="21170424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03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06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09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12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15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1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25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0B9-ED5A-486F-95BB-880AE9761F81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F593-3B11-4E5C-8DE2-E23D53132B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文字方塊 1"/>
          <p:cNvSpPr txBox="1">
            <a:spLocks noChangeArrowheads="1"/>
          </p:cNvSpPr>
          <p:nvPr userDrawn="1"/>
        </p:nvSpPr>
        <p:spPr bwMode="auto">
          <a:xfrm>
            <a:off x="360091" y="560303"/>
            <a:ext cx="21664173" cy="255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0626" tIns="200313" rIns="400626" bIns="200313">
            <a:spAutoFit/>
          </a:bodyPr>
          <a:lstStyle/>
          <a:p>
            <a:pPr>
              <a:defRPr/>
            </a:pPr>
            <a:r>
              <a:rPr lang="en-US" altLang="zh-TW" sz="7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7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全國性華醫創客松大賽</a:t>
            </a:r>
            <a:endParaRPr lang="en-US" altLang="zh-TW" sz="7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ja-JP" altLang="zh-TW" sz="7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「健康</a:t>
            </a:r>
            <a:r>
              <a:rPr lang="zh-TW" altLang="zh-TW" sz="7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照護」與「智慧生活」創意</a:t>
            </a:r>
            <a:r>
              <a:rPr lang="ja-JP" altLang="zh-TW" sz="7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實務專題競賽</a:t>
            </a:r>
            <a:endParaRPr lang="zh-TW" altLang="en-US" sz="7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>
          <a:xfrm>
            <a:off x="23042563" y="1873250"/>
            <a:ext cx="914400" cy="914400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13" name="Picture 2" descr="C:\Users\Win7\Desktop\c91316ac-43f1-48bf-8b0a-e84a99cbcabc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910270" y="822945"/>
            <a:ext cx="10559410" cy="229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43"/>
          <a:stretch/>
        </p:blipFill>
        <p:spPr>
          <a:xfrm>
            <a:off x="19910269" y="829220"/>
            <a:ext cx="10405149" cy="260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6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0633-BF9D-4A30-B337-79D6A1546041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381F9-9D65-4242-A691-A7B9EF08AD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89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6444881" y="2310296"/>
            <a:ext cx="5103587" cy="4914614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34136" y="2310296"/>
            <a:ext cx="14806698" cy="4914614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843EC-CAF2-4BCE-9B1F-B00606A307B5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FB6E-608E-4BF3-9D7D-8D41FC48F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5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635C2-4951-47B8-A6D4-84B8AB3FB346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6762-B04D-4DA5-AF90-E357F07275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88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026" y="27763469"/>
            <a:ext cx="25706944" cy="8581074"/>
          </a:xfrm>
        </p:spPr>
        <p:txBody>
          <a:bodyPr anchor="t"/>
          <a:lstStyle>
            <a:lvl1pPr algn="l">
              <a:defRPr sz="17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9026" y="18312299"/>
            <a:ext cx="25706944" cy="9451175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0313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400626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600939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801252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1001565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201878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40219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602504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3B534-2F61-4CC5-9AC0-9C34A53DB26C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E00FE-AC17-4A1A-81B6-BF07F99DEC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336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34136" y="13441684"/>
            <a:ext cx="9955140" cy="38014755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593334" y="13441684"/>
            <a:ext cx="9955140" cy="38014755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9E2C-BAB7-4650-865C-3FDBEC66DADF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04A7-4748-4292-B84E-0D45DB7A2E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59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3" y="1730218"/>
            <a:ext cx="27219117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5" y="9671212"/>
            <a:ext cx="13362782" cy="4030502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3130" indent="0">
              <a:buNone/>
              <a:defRPr sz="8800" b="1"/>
            </a:lvl2pPr>
            <a:lvl3pPr marL="4006261" indent="0">
              <a:buNone/>
              <a:defRPr sz="7900" b="1"/>
            </a:lvl3pPr>
            <a:lvl4pPr marL="6009391" indent="0">
              <a:buNone/>
              <a:defRPr sz="7000" b="1"/>
            </a:lvl4pPr>
            <a:lvl5pPr marL="8012521" indent="0">
              <a:buNone/>
              <a:defRPr sz="7000" b="1"/>
            </a:lvl5pPr>
            <a:lvl6pPr marL="10015652" indent="0">
              <a:buNone/>
              <a:defRPr sz="7000" b="1"/>
            </a:lvl6pPr>
            <a:lvl7pPr marL="12018782" indent="0">
              <a:buNone/>
              <a:defRPr sz="7000" b="1"/>
            </a:lvl7pPr>
            <a:lvl8pPr marL="14021913" indent="0">
              <a:buNone/>
              <a:defRPr sz="7000" b="1"/>
            </a:lvl8pPr>
            <a:lvl9pPr marL="16025043" indent="0">
              <a:buNone/>
              <a:defRPr sz="7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175" y="13701712"/>
            <a:ext cx="13362782" cy="24893114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3267" y="9671212"/>
            <a:ext cx="13368030" cy="4030502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3130" indent="0">
              <a:buNone/>
              <a:defRPr sz="8800" b="1"/>
            </a:lvl2pPr>
            <a:lvl3pPr marL="4006261" indent="0">
              <a:buNone/>
              <a:defRPr sz="7900" b="1"/>
            </a:lvl3pPr>
            <a:lvl4pPr marL="6009391" indent="0">
              <a:buNone/>
              <a:defRPr sz="7000" b="1"/>
            </a:lvl4pPr>
            <a:lvl5pPr marL="8012521" indent="0">
              <a:buNone/>
              <a:defRPr sz="7000" b="1"/>
            </a:lvl5pPr>
            <a:lvl6pPr marL="10015652" indent="0">
              <a:buNone/>
              <a:defRPr sz="7000" b="1"/>
            </a:lvl6pPr>
            <a:lvl7pPr marL="12018782" indent="0">
              <a:buNone/>
              <a:defRPr sz="7000" b="1"/>
            </a:lvl7pPr>
            <a:lvl8pPr marL="14021913" indent="0">
              <a:buNone/>
              <a:defRPr sz="7000" b="1"/>
            </a:lvl8pPr>
            <a:lvl9pPr marL="16025043" indent="0">
              <a:buNone/>
              <a:defRPr sz="70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3267" y="13701712"/>
            <a:ext cx="13368030" cy="24893114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4BB84-FBFC-45CA-9683-D10DCD0A2C0D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D4CE1-B67C-4B51-B9DB-4B108A8623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442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C3867-BD68-4C0B-8C29-C96F241690E7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C522C-E1E8-40AF-9485-837FBB3089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323EB-BE29-4E74-A45C-C24E72DB0D20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5F1F-2932-4822-A408-193865F2F3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611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80" y="1720219"/>
            <a:ext cx="9949892" cy="7320916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4358" y="1720219"/>
            <a:ext cx="16906938" cy="36874614"/>
          </a:xfrm>
        </p:spPr>
        <p:txBody>
          <a:bodyPr/>
          <a:lstStyle>
            <a:lvl1pPr>
              <a:defRPr sz="14000"/>
            </a:lvl1pPr>
            <a:lvl2pPr>
              <a:defRPr sz="12300"/>
            </a:lvl2pPr>
            <a:lvl3pPr>
              <a:defRPr sz="105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180" y="9041134"/>
            <a:ext cx="9949892" cy="29553697"/>
          </a:xfrm>
        </p:spPr>
        <p:txBody>
          <a:bodyPr/>
          <a:lstStyle>
            <a:lvl1pPr marL="0" indent="0">
              <a:buNone/>
              <a:defRPr sz="6100"/>
            </a:lvl1pPr>
            <a:lvl2pPr marL="2003130" indent="0">
              <a:buNone/>
              <a:defRPr sz="5300"/>
            </a:lvl2pPr>
            <a:lvl3pPr marL="4006261" indent="0">
              <a:buNone/>
              <a:defRPr sz="4400"/>
            </a:lvl3pPr>
            <a:lvl4pPr marL="6009391" indent="0">
              <a:buNone/>
              <a:defRPr sz="3900"/>
            </a:lvl4pPr>
            <a:lvl5pPr marL="8012521" indent="0">
              <a:buNone/>
              <a:defRPr sz="3900"/>
            </a:lvl5pPr>
            <a:lvl6pPr marL="10015652" indent="0">
              <a:buNone/>
              <a:defRPr sz="3900"/>
            </a:lvl6pPr>
            <a:lvl7pPr marL="12018782" indent="0">
              <a:buNone/>
              <a:defRPr sz="3900"/>
            </a:lvl7pPr>
            <a:lvl8pPr marL="14021913" indent="0">
              <a:buNone/>
              <a:defRPr sz="3900"/>
            </a:lvl8pPr>
            <a:lvl9pPr marL="16025043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946-67A4-45A8-8ADF-DE3F9C44ADD0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8924A-65BE-496F-825E-3DACC5298E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04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930" y="30243785"/>
            <a:ext cx="18146078" cy="3570451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930" y="3860481"/>
            <a:ext cx="18146078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4000"/>
            </a:lvl1pPr>
            <a:lvl2pPr marL="2003130" indent="0">
              <a:buNone/>
              <a:defRPr sz="12300"/>
            </a:lvl2pPr>
            <a:lvl3pPr marL="4006261" indent="0">
              <a:buNone/>
              <a:defRPr sz="10500"/>
            </a:lvl3pPr>
            <a:lvl4pPr marL="6009391" indent="0">
              <a:buNone/>
              <a:defRPr sz="8800"/>
            </a:lvl4pPr>
            <a:lvl5pPr marL="8012521" indent="0">
              <a:buNone/>
              <a:defRPr sz="8800"/>
            </a:lvl5pPr>
            <a:lvl6pPr marL="10015652" indent="0">
              <a:buNone/>
              <a:defRPr sz="8800"/>
            </a:lvl6pPr>
            <a:lvl7pPr marL="12018782" indent="0">
              <a:buNone/>
              <a:defRPr sz="8800"/>
            </a:lvl7pPr>
            <a:lvl8pPr marL="14021913" indent="0">
              <a:buNone/>
              <a:defRPr sz="8800"/>
            </a:lvl8pPr>
            <a:lvl9pPr marL="16025043" indent="0">
              <a:buNone/>
              <a:defRPr sz="88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930" y="33814236"/>
            <a:ext cx="18146078" cy="5070629"/>
          </a:xfrm>
        </p:spPr>
        <p:txBody>
          <a:bodyPr/>
          <a:lstStyle>
            <a:lvl1pPr marL="0" indent="0">
              <a:buNone/>
              <a:defRPr sz="6100"/>
            </a:lvl1pPr>
            <a:lvl2pPr marL="2003130" indent="0">
              <a:buNone/>
              <a:defRPr sz="5300"/>
            </a:lvl2pPr>
            <a:lvl3pPr marL="4006261" indent="0">
              <a:buNone/>
              <a:defRPr sz="4400"/>
            </a:lvl3pPr>
            <a:lvl4pPr marL="6009391" indent="0">
              <a:buNone/>
              <a:defRPr sz="3900"/>
            </a:lvl4pPr>
            <a:lvl5pPr marL="8012521" indent="0">
              <a:buNone/>
              <a:defRPr sz="3900"/>
            </a:lvl5pPr>
            <a:lvl6pPr marL="10015652" indent="0">
              <a:buNone/>
              <a:defRPr sz="3900"/>
            </a:lvl6pPr>
            <a:lvl7pPr marL="12018782" indent="0">
              <a:buNone/>
              <a:defRPr sz="3900"/>
            </a:lvl7pPr>
            <a:lvl8pPr marL="14021913" indent="0">
              <a:buNone/>
              <a:defRPr sz="3900"/>
            </a:lvl8pPr>
            <a:lvl9pPr marL="16025043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4E5E0-C0DE-4708-8F89-BFFE7FAEAE83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107C4-5A3E-4443-B851-A203894A8F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14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波浪 15"/>
          <p:cNvSpPr/>
          <p:nvPr userDrawn="1"/>
        </p:nvSpPr>
        <p:spPr>
          <a:xfrm>
            <a:off x="-637073" y="-1377865"/>
            <a:ext cx="31748638" cy="5705333"/>
          </a:xfrm>
          <a:prstGeom prst="wave">
            <a:avLst/>
          </a:prstGeom>
          <a:gradFill>
            <a:gsLst>
              <a:gs pos="0">
                <a:schemeClr val="dk1">
                  <a:tint val="50000"/>
                  <a:satMod val="300000"/>
                  <a:alpha val="40000"/>
                </a:schemeClr>
              </a:gs>
              <a:gs pos="35000">
                <a:schemeClr val="dk1">
                  <a:tint val="37000"/>
                  <a:satMod val="300000"/>
                  <a:alpha val="40000"/>
                </a:schemeClr>
              </a:gs>
              <a:gs pos="100000">
                <a:schemeClr val="dk1">
                  <a:tint val="15000"/>
                  <a:satMod val="350000"/>
                  <a:alpha val="4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00626" tIns="200313" rIns="400626" bIns="200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" name="波浪 9"/>
          <p:cNvSpPr/>
          <p:nvPr userDrawn="1"/>
        </p:nvSpPr>
        <p:spPr>
          <a:xfrm rot="151439">
            <a:off x="-644074" y="-2194890"/>
            <a:ext cx="31755636" cy="5836886"/>
          </a:xfrm>
          <a:prstGeom prst="wav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00626" tIns="200313" rIns="400626" bIns="20031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2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512173" y="1730986"/>
            <a:ext cx="27219117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0626" tIns="200313" rIns="400626" bIns="2003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512173" y="10081262"/>
            <a:ext cx="27219117" cy="2851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0626" tIns="200313" rIns="400626" bIns="200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173" y="40048082"/>
            <a:ext cx="7056808" cy="2298749"/>
          </a:xfrm>
          <a:prstGeom prst="rect">
            <a:avLst/>
          </a:prstGeom>
        </p:spPr>
        <p:txBody>
          <a:bodyPr vert="horz" lIns="400626" tIns="200313" rIns="400626" bIns="20031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5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1F226BC-A2B6-4875-86F1-4375C3DD99C9}" type="datetimeFigureOut">
              <a:rPr lang="zh-TW" altLang="en-US"/>
              <a:pPr>
                <a:defRPr/>
              </a:pPr>
              <a:t>2018/7/4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3183" y="40048082"/>
            <a:ext cx="9577097" cy="2298749"/>
          </a:xfrm>
          <a:prstGeom prst="rect">
            <a:avLst/>
          </a:prstGeom>
        </p:spPr>
        <p:txBody>
          <a:bodyPr vert="horz" lIns="400626" tIns="200313" rIns="400626" bIns="20031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5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4482" y="40048082"/>
            <a:ext cx="7056808" cy="2298749"/>
          </a:xfrm>
          <a:prstGeom prst="rect">
            <a:avLst/>
          </a:prstGeom>
        </p:spPr>
        <p:txBody>
          <a:bodyPr vert="horz" lIns="400626" tIns="200313" rIns="400626" bIns="20031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53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5AA52A-308B-4ACF-BCCF-338DC57A6A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33" name="圖片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6" b="4178"/>
          <a:stretch>
            <a:fillRect/>
          </a:stretch>
        </p:blipFill>
        <p:spPr bwMode="auto">
          <a:xfrm>
            <a:off x="-315036" y="40131172"/>
            <a:ext cx="30999554" cy="314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19300" kern="12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5pPr>
      <a:lvl6pPr marL="2003130" algn="ctr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6pPr>
      <a:lvl7pPr marL="4006261" algn="ctr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7pPr>
      <a:lvl8pPr marL="6009391" algn="ctr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8pPr>
      <a:lvl9pPr marL="8012521" algn="ctr" rtl="0" fontAlgn="base">
        <a:spcBef>
          <a:spcPct val="0"/>
        </a:spcBef>
        <a:spcAft>
          <a:spcPct val="0"/>
        </a:spcAft>
        <a:defRPr sz="193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9pPr>
    </p:titleStyle>
    <p:bodyStyle>
      <a:lvl1pPr marL="1502348" indent="-150234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0" kern="12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1pPr>
      <a:lvl2pPr marL="3255087" indent="-125195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300" kern="12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2pPr>
      <a:lvl3pPr marL="5007826" indent="-100156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0500" kern="12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3pPr>
      <a:lvl4pPr marL="7010956" indent="-100156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8800" kern="12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4pPr>
      <a:lvl5pPr marL="9014087" indent="-100156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8800" kern="12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5pPr>
      <a:lvl6pPr marL="11017217" indent="-1001565" algn="l" defTabSz="4006261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20347" indent="-1001565" algn="l" defTabSz="4006261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23478" indent="-1001565" algn="l" defTabSz="4006261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26608" indent="-1001565" algn="l" defTabSz="4006261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00626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03130" algn="l" defTabSz="400626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06261" algn="l" defTabSz="400626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09391" algn="l" defTabSz="400626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12521" algn="l" defTabSz="400626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15652" algn="l" defTabSz="400626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18782" algn="l" defTabSz="400626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021913" algn="l" defTabSz="400626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025043" algn="l" defTabSz="400626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1"/>
          <p:cNvSpPr txBox="1">
            <a:spLocks noChangeArrowheads="1"/>
          </p:cNvSpPr>
          <p:nvPr/>
        </p:nvSpPr>
        <p:spPr bwMode="auto">
          <a:xfrm>
            <a:off x="-68489" y="8285904"/>
            <a:ext cx="30311954" cy="510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0626" tIns="200313" rIns="400626" bIns="200313">
            <a:spAutoFit/>
          </a:bodyPr>
          <a:lstStyle/>
          <a:p>
            <a:pPr>
              <a:defRPr/>
            </a:pPr>
            <a:endParaRPr lang="en-US" altLang="zh-TW" sz="6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6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6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6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zh-TW" altLang="en-US" sz="6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-10914250" y="30396107"/>
            <a:ext cx="6349729" cy="1107831"/>
          </a:xfrm>
          <a:prstGeom prst="rect">
            <a:avLst/>
          </a:prstGeom>
          <a:noFill/>
        </p:spPr>
        <p:txBody>
          <a:bodyPr lIns="400626" tIns="200313" rIns="400626" bIns="200313">
            <a:spAutoFit/>
          </a:bodyPr>
          <a:lstStyle/>
          <a:p>
            <a:pPr>
              <a:defRPr/>
            </a:pPr>
            <a:endParaRPr lang="zh-TW" altLang="zh-TW" sz="4600" dirty="0"/>
          </a:p>
        </p:txBody>
      </p:sp>
      <p:sp>
        <p:nvSpPr>
          <p:cNvPr id="17" name="矩形 16"/>
          <p:cNvSpPr/>
          <p:nvPr/>
        </p:nvSpPr>
        <p:spPr bwMode="auto">
          <a:xfrm>
            <a:off x="0" y="4370262"/>
            <a:ext cx="30380443" cy="4097857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  <a:alpha val="31000"/>
                </a:schemeClr>
              </a:gs>
              <a:gs pos="31000">
                <a:schemeClr val="accent6">
                  <a:lumMod val="0"/>
                  <a:lumOff val="100000"/>
                </a:schemeClr>
              </a:gs>
              <a:gs pos="100000">
                <a:srgbClr val="8BE7C8"/>
              </a:gs>
            </a:gsLst>
            <a:path path="circle">
              <a:fillToRect l="50000" t="-80000" r="50000" b="180000"/>
            </a:path>
          </a:gradFill>
        </p:spPr>
        <p:txBody>
          <a:bodyPr wrap="square" lIns="400626" tIns="200313" rIns="400626" bIns="200313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zh-TW" altLang="zh-TW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作品名稱</a:t>
            </a:r>
            <a:r>
              <a:rPr lang="zh-TW" altLang="en-US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80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Aft>
                <a:spcPts val="0"/>
              </a:spcAft>
              <a:defRPr/>
            </a:pPr>
            <a:r>
              <a:rPr lang="zh-TW" altLang="zh-TW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學校名稱</a:t>
            </a:r>
            <a:r>
              <a:rPr lang="zh-TW" altLang="en-US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zh-TW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參與學生</a:t>
            </a:r>
            <a:r>
              <a:rPr lang="zh-TW" altLang="en-US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OOO</a:t>
            </a:r>
            <a:r>
              <a:rPr lang="zh-TW" altLang="en-US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8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endParaRPr lang="zh-TW" altLang="en-US" sz="80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3765372" y="6419191"/>
            <a:ext cx="27147016" cy="314855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zh-TW" altLang="zh-TW" sz="12000" dirty="0"/>
              <a:t>入圍重要需</a:t>
            </a:r>
            <a:r>
              <a:rPr lang="zh-TW" altLang="zh-TW" sz="12000" dirty="0" smtClean="0"/>
              <a:t>知</a:t>
            </a:r>
            <a:r>
              <a:rPr lang="zh-TW" altLang="en-US" sz="12000" dirty="0"/>
              <a:t>：</a:t>
            </a:r>
            <a:endParaRPr lang="en-US" altLang="zh-TW" sz="12000" dirty="0"/>
          </a:p>
          <a:p>
            <a:pPr algn="just"/>
            <a:r>
              <a:rPr lang="zh-TW" altLang="zh-TW" sz="12000" dirty="0"/>
              <a:t>通過初賽者，請於期限內</a:t>
            </a:r>
            <a:r>
              <a:rPr lang="zh-TW" altLang="zh-TW" sz="12000" b="1" dirty="0" smtClean="0">
                <a:solidFill>
                  <a:srgbClr val="FF0000"/>
                </a:solidFill>
              </a:rPr>
              <a:t>「</a:t>
            </a:r>
            <a:r>
              <a:rPr lang="en-US" altLang="zh-TW" sz="12000" b="1" dirty="0" smtClean="0">
                <a:solidFill>
                  <a:srgbClr val="FF0000"/>
                </a:solidFill>
              </a:rPr>
              <a:t>107.10.21</a:t>
            </a:r>
            <a:r>
              <a:rPr lang="zh-TW" altLang="zh-TW" sz="12000" b="1" dirty="0">
                <a:solidFill>
                  <a:srgbClr val="FF0000"/>
                </a:solidFill>
              </a:rPr>
              <a:t>（</a:t>
            </a:r>
            <a:r>
              <a:rPr lang="zh-TW" altLang="en-US" sz="12000" b="1" dirty="0">
                <a:solidFill>
                  <a:srgbClr val="FF0000"/>
                </a:solidFill>
              </a:rPr>
              <a:t>日</a:t>
            </a:r>
            <a:r>
              <a:rPr lang="zh-TW" altLang="zh-TW" sz="12000" b="1" dirty="0">
                <a:solidFill>
                  <a:srgbClr val="FF0000"/>
                </a:solidFill>
              </a:rPr>
              <a:t>）</a:t>
            </a:r>
            <a:r>
              <a:rPr lang="zh-TW" altLang="zh-TW" sz="12000" b="1" dirty="0">
                <a:solidFill>
                  <a:srgbClr val="FF0000"/>
                </a:solidFill>
              </a:rPr>
              <a:t>晚上</a:t>
            </a:r>
            <a:r>
              <a:rPr lang="en-US" altLang="zh-TW" sz="12000" b="1" dirty="0">
                <a:solidFill>
                  <a:srgbClr val="FF0000"/>
                </a:solidFill>
              </a:rPr>
              <a:t>12:00</a:t>
            </a:r>
            <a:r>
              <a:rPr lang="zh-TW" altLang="zh-TW" sz="12000" b="1" dirty="0">
                <a:solidFill>
                  <a:srgbClr val="FF0000"/>
                </a:solidFill>
              </a:rPr>
              <a:t>前</a:t>
            </a:r>
            <a:r>
              <a:rPr lang="zh-TW" altLang="zh-TW" sz="12000" b="1" dirty="0">
                <a:solidFill>
                  <a:srgbClr val="FF0000"/>
                </a:solidFill>
              </a:rPr>
              <a:t>」</a:t>
            </a:r>
            <a:r>
              <a:rPr lang="zh-TW" altLang="zh-TW" sz="12000" dirty="0"/>
              <a:t>傳送檔案附件四</a:t>
            </a:r>
            <a:r>
              <a:rPr lang="en-US" altLang="zh-TW" sz="12000" dirty="0"/>
              <a:t>~</a:t>
            </a:r>
            <a:r>
              <a:rPr lang="zh-TW" altLang="zh-TW" sz="12000" dirty="0"/>
              <a:t>附件七及附件八海報檔案至</a:t>
            </a:r>
            <a:r>
              <a:rPr lang="en-US" altLang="zh-TW" sz="12000" dirty="0"/>
              <a:t>E-mail</a:t>
            </a:r>
            <a:r>
              <a:rPr lang="zh-TW" altLang="zh-TW" sz="12000" dirty="0"/>
              <a:t>：</a:t>
            </a:r>
            <a:r>
              <a:rPr lang="en-US" altLang="zh-TW" sz="12000" dirty="0"/>
              <a:t>mystarsrose@gmail.com</a:t>
            </a:r>
            <a:r>
              <a:rPr lang="zh-TW" altLang="zh-TW" sz="12000" dirty="0"/>
              <a:t>，將由承辦單位統一</a:t>
            </a:r>
            <a:r>
              <a:rPr lang="zh-TW" altLang="zh-TW" sz="12000" dirty="0"/>
              <a:t>印製</a:t>
            </a:r>
            <a:r>
              <a:rPr lang="zh-TW" altLang="en-US" sz="12000" dirty="0" smtClean="0"/>
              <a:t>。</a:t>
            </a:r>
            <a:endParaRPr lang="en-US" altLang="zh-TW" sz="12000" dirty="0" smtClean="0"/>
          </a:p>
          <a:p>
            <a:pPr algn="just"/>
            <a:endParaRPr lang="en-US" altLang="zh-TW" sz="12000" dirty="0"/>
          </a:p>
          <a:p>
            <a:pPr algn="just"/>
            <a:r>
              <a:rPr lang="zh-TW" altLang="zh-TW" sz="12000" dirty="0"/>
              <a:t>海報</a:t>
            </a:r>
            <a:r>
              <a:rPr lang="zh-TW" altLang="en-US" sz="12000" dirty="0"/>
              <a:t>注意事項：</a:t>
            </a:r>
            <a:endParaRPr lang="en-US" altLang="zh-TW" sz="12000" dirty="0"/>
          </a:p>
          <a:p>
            <a:pPr algn="just"/>
            <a:r>
              <a:rPr lang="en-US" altLang="zh-TW" sz="12000" dirty="0" smtClean="0"/>
              <a:t>(</a:t>
            </a:r>
            <a:r>
              <a:rPr lang="en-US" altLang="zh-TW" sz="12000" dirty="0"/>
              <a:t>1)</a:t>
            </a:r>
            <a:r>
              <a:rPr lang="zh-TW" altLang="zh-TW" sz="12000" dirty="0"/>
              <a:t>規格以</a:t>
            </a:r>
            <a:r>
              <a:rPr lang="en-US" altLang="zh-TW" sz="12000" b="1" dirty="0" smtClean="0"/>
              <a:t>A0</a:t>
            </a:r>
            <a:r>
              <a:rPr lang="zh-TW" altLang="zh-TW" sz="12000" dirty="0" smtClean="0"/>
              <a:t>為限</a:t>
            </a:r>
            <a:r>
              <a:rPr lang="en-US" altLang="zh-TW" sz="12000" dirty="0" smtClean="0"/>
              <a:t>(84*120cm)</a:t>
            </a:r>
            <a:r>
              <a:rPr lang="zh-TW" altLang="zh-TW" sz="12000" dirty="0" smtClean="0"/>
              <a:t>，</a:t>
            </a:r>
            <a:r>
              <a:rPr lang="zh-TW" altLang="zh-TW" sz="12000" dirty="0"/>
              <a:t>海報內容請勿揭露指導教授</a:t>
            </a:r>
            <a:r>
              <a:rPr lang="zh-TW" altLang="zh-TW" sz="12000" dirty="0" smtClean="0"/>
              <a:t>姓名。</a:t>
            </a:r>
            <a:endParaRPr lang="en-US" altLang="zh-TW" sz="12000" dirty="0" smtClean="0"/>
          </a:p>
          <a:p>
            <a:pPr algn="just"/>
            <a:endParaRPr lang="zh-TW" altLang="zh-TW" sz="12000" dirty="0"/>
          </a:p>
          <a:p>
            <a:pPr algn="just"/>
            <a:r>
              <a:rPr lang="en-US" altLang="zh-TW" sz="12000" dirty="0"/>
              <a:t>(2)</a:t>
            </a:r>
            <a:r>
              <a:rPr lang="zh-TW" altLang="zh-TW" sz="12000" dirty="0"/>
              <a:t>請以公版海報加以</a:t>
            </a:r>
            <a:r>
              <a:rPr lang="zh-TW" altLang="zh-TW" sz="12000" dirty="0" smtClean="0"/>
              <a:t>製作</a:t>
            </a:r>
            <a:r>
              <a:rPr lang="en-US" altLang="zh-TW" sz="12000" dirty="0" smtClean="0"/>
              <a:t>(</a:t>
            </a:r>
            <a:r>
              <a:rPr lang="zh-TW" altLang="zh-TW" sz="12000" smtClean="0"/>
              <a:t>附件</a:t>
            </a:r>
            <a:r>
              <a:rPr lang="zh-TW" altLang="en-US" sz="12000" smtClean="0"/>
              <a:t>八</a:t>
            </a:r>
            <a:r>
              <a:rPr lang="en-US" altLang="zh-TW" sz="12000" smtClean="0"/>
              <a:t>)</a:t>
            </a:r>
            <a:r>
              <a:rPr lang="zh-TW" altLang="zh-TW" sz="12000" dirty="0" smtClean="0"/>
              <a:t>，</a:t>
            </a:r>
            <a:r>
              <a:rPr lang="zh-TW" altLang="zh-TW" sz="12000" dirty="0"/>
              <a:t>並將檔案儲存為</a:t>
            </a:r>
            <a:r>
              <a:rPr lang="en-US" altLang="zh-TW" sz="12000" dirty="0" smtClean="0"/>
              <a:t>PPT</a:t>
            </a:r>
            <a:r>
              <a:rPr lang="zh-TW" altLang="en-US" sz="12000" dirty="0" smtClean="0"/>
              <a:t>及</a:t>
            </a:r>
            <a:r>
              <a:rPr lang="en-US" altLang="zh-TW" sz="12000" dirty="0" smtClean="0"/>
              <a:t>PDF</a:t>
            </a:r>
            <a:r>
              <a:rPr lang="zh-TW" altLang="zh-TW" sz="12000" dirty="0" smtClean="0"/>
              <a:t>檔</a:t>
            </a:r>
            <a:r>
              <a:rPr lang="zh-TW" altLang="en-US" sz="12000" dirty="0" smtClean="0"/>
              <a:t>回寄</a:t>
            </a:r>
            <a:r>
              <a:rPr lang="zh-TW" altLang="zh-TW" sz="12000" dirty="0" smtClean="0"/>
              <a:t>。</a:t>
            </a:r>
            <a:endParaRPr lang="en-US" altLang="zh-TW" sz="12000" dirty="0" smtClean="0"/>
          </a:p>
          <a:p>
            <a:pPr algn="just"/>
            <a:endParaRPr lang="zh-TW" altLang="zh-TW" sz="12000" dirty="0"/>
          </a:p>
          <a:p>
            <a:pPr algn="just"/>
            <a:r>
              <a:rPr lang="en-US" altLang="zh-TW" sz="12000" dirty="0"/>
              <a:t>(3)</a:t>
            </a:r>
            <a:r>
              <a:rPr lang="zh-TW" altLang="zh-TW" sz="12000" dirty="0"/>
              <a:t>海報中照片檔建議至少</a:t>
            </a:r>
            <a:r>
              <a:rPr lang="en-US" altLang="zh-TW" sz="12000" dirty="0" smtClean="0"/>
              <a:t>100-300dpi</a:t>
            </a:r>
            <a:r>
              <a:rPr lang="zh-TW" altLang="en-US" sz="12000" dirty="0" smtClean="0"/>
              <a:t>大小</a:t>
            </a:r>
            <a:r>
              <a:rPr lang="zh-TW" altLang="zh-TW" sz="12000" dirty="0" smtClean="0"/>
              <a:t>，</a:t>
            </a:r>
            <a:r>
              <a:rPr lang="zh-TW" altLang="zh-TW" sz="12000" dirty="0"/>
              <a:t>以免印出失真。</a:t>
            </a:r>
          </a:p>
          <a:p>
            <a:endParaRPr lang="zh-TW" altLang="en-US" sz="12000" dirty="0"/>
          </a:p>
        </p:txBody>
      </p:sp>
    </p:spTree>
    <p:extLst>
      <p:ext uri="{BB962C8B-B14F-4D97-AF65-F5344CB8AC3E}">
        <p14:creationId xmlns:p14="http://schemas.microsoft.com/office/powerpoint/2010/main" val="42489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132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Spring Wu</dc:creator>
  <cp:lastModifiedBy>pc</cp:lastModifiedBy>
  <cp:revision>157</cp:revision>
  <cp:lastPrinted>2018-03-29T07:01:09Z</cp:lastPrinted>
  <dcterms:created xsi:type="dcterms:W3CDTF">2015-02-09T00:58:08Z</dcterms:created>
  <dcterms:modified xsi:type="dcterms:W3CDTF">2018-07-04T07:59:40Z</dcterms:modified>
</cp:coreProperties>
</file>